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7560000" cy="10692000"/>
  <p:notesSz cx="10692000" cy="75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1008000" y="1044000"/>
            <a:ext cx="5544000" cy="838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188000" y="9036000"/>
            <a:ext cx="518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de portada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008000" y="9486000"/>
            <a:ext cx="5544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9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Académico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008000" y="9756000"/>
            <a:ext cx="5544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9648000"/>
            <a:ext cx="54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+34 600 000 000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900000"/>
            <a:ext cx="54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nombre@email.com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4000"/>
            <a:ext cx="540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8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Contenido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04000"/>
            <a:ext cx="792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4500" dirty="0"/>
          </a:p>
        </p:txBody>
      </p:sp>
      <p:sp>
        <p:nvSpPr>
          <p:cNvPr id="4" name="Text 2"/>
          <p:cNvSpPr txBox="1"/>
          <p:nvPr/>
        </p:nvSpPr>
        <p:spPr>
          <a:xfrm>
            <a:off x="1303200" y="6858000"/>
            <a:ext cx="54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1303200" y="7110000"/>
            <a:ext cx="396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00000" y="7110000"/>
            <a:ext cx="13212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4-11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7740000"/>
            <a:ext cx="792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</a:t>
            </a:r>
            <a:endParaRPr lang="en-US" sz="4500" dirty="0"/>
          </a:p>
        </p:txBody>
      </p:sp>
      <p:sp>
        <p:nvSpPr>
          <p:cNvPr id="8" name="Text 6"/>
          <p:cNvSpPr txBox="1"/>
          <p:nvPr/>
        </p:nvSpPr>
        <p:spPr>
          <a:xfrm>
            <a:off x="1303200" y="7794000"/>
            <a:ext cx="54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03200" y="8046000"/>
            <a:ext cx="396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400000" y="8046000"/>
            <a:ext cx="13212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12-19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8676000"/>
            <a:ext cx="792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4500" dirty="0"/>
          </a:p>
        </p:txBody>
      </p:sp>
      <p:sp>
        <p:nvSpPr>
          <p:cNvPr id="12" name="Text 10"/>
          <p:cNvSpPr txBox="1"/>
          <p:nvPr/>
        </p:nvSpPr>
        <p:spPr>
          <a:xfrm>
            <a:off x="1303200" y="8730000"/>
            <a:ext cx="54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303200" y="8982000"/>
            <a:ext cx="396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00000" y="8982000"/>
            <a:ext cx="13212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20-27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9612000"/>
            <a:ext cx="792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1303200" y="9666000"/>
            <a:ext cx="54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OTROS TRABAJOS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303200" y="9918000"/>
            <a:ext cx="396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Dibujo y fotografía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00000" y="9918000"/>
            <a:ext cx="13212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28-29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6800" y="3258000"/>
            <a:ext cx="72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612800" y="3312000"/>
            <a:ext cx="43200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</a:t>
            </a:r>
            <a:endParaRPr lang="en-US" sz="1400" dirty="0"/>
          </a:p>
          <a:p>
            <a:pPr algn="l" indent="0" marL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PROYECTO</a:t>
            </a:r>
            <a:endParaRPr lang="en-US" sz="1400" dirty="0"/>
          </a:p>
        </p:txBody>
      </p:sp>
      <p:sp>
        <p:nvSpPr>
          <p:cNvPr id="4" name="Imagen"/>
          <p:cNvSpPr/>
          <p:nvPr/>
        </p:nvSpPr>
        <p:spPr>
          <a:xfrm>
            <a:off x="842400" y="3693600"/>
            <a:ext cx="5875200" cy="32904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22400" y="6588000"/>
            <a:ext cx="55152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principal del proyecto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56800" y="7110000"/>
            <a:ext cx="5846400" cy="15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450"/>
              </a:lnSpc>
              <a:buNone/>
            </a:pPr>
            <a:r>
              <a:rPr lang="en-US" sz="12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Escribe aquí en cinco o seis líneas de qué trata el proyecto: el lugar, el programa y la idea principal que lo explica. Intenta que se entienda sin mirar los planos.</a:t>
            </a:r>
            <a:endParaRPr lang="en-US" sz="1200" dirty="0"/>
          </a:p>
          <a:p>
            <a:pPr algn="just" indent="0" marL="0">
              <a:lnSpc>
                <a:spcPts val="1450"/>
              </a:lnSpc>
              <a:buNone/>
            </a:pPr>
            <a:r>
              <a:rPr lang="en-US" sz="12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Cuenta después cómo se resuelve: la estructura, el material o la relación con el entorno. Mejor corto que completo.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10296000"/>
            <a:ext cx="72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sangre: render, maqueta o foto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457200" y="457200"/>
            <a:ext cx="7102800" cy="97488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37200" y="9810000"/>
            <a:ext cx="67428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doble página: emplazamiento, axonometría o render panorámico (mitad izquierda)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457200"/>
            <a:ext cx="7102800" cy="97488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9810000"/>
            <a:ext cx="67428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doble página: emplazamiento, axonometría o render panorámico (mitad derecha)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457200" y="457200"/>
            <a:ext cx="6645600" cy="88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37200" y="8881200"/>
            <a:ext cx="62856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Planta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3960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Planta baja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457200" y="457200"/>
            <a:ext cx="6645600" cy="2736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37200" y="2797200"/>
            <a:ext cx="62856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2652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longitudinal</a:t>
            </a:r>
            <a:endParaRPr lang="en-US" sz="1100" dirty="0"/>
          </a:p>
        </p:txBody>
      </p:sp>
      <p:sp>
        <p:nvSpPr>
          <p:cNvPr id="5" name="Imagen"/>
          <p:cNvSpPr/>
          <p:nvPr/>
        </p:nvSpPr>
        <p:spPr>
          <a:xfrm>
            <a:off x="457200" y="3697200"/>
            <a:ext cx="6645600" cy="2736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37200" y="6037200"/>
            <a:ext cx="62856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052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transversal</a:t>
            </a:r>
            <a:endParaRPr lang="en-US" sz="1100" dirty="0"/>
          </a:p>
        </p:txBody>
      </p:sp>
      <p:sp>
        <p:nvSpPr>
          <p:cNvPr id="8" name="Imagen"/>
          <p:cNvSpPr/>
          <p:nvPr/>
        </p:nvSpPr>
        <p:spPr>
          <a:xfrm>
            <a:off x="457200" y="6937200"/>
            <a:ext cx="6645600" cy="2736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7200" y="9277200"/>
            <a:ext cx="62856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97452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Alzado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457200" y="457200"/>
            <a:ext cx="66456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37200" y="4381200"/>
            <a:ext cx="62856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interior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20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1100" dirty="0"/>
          </a:p>
        </p:txBody>
      </p:sp>
      <p:sp>
        <p:nvSpPr>
          <p:cNvPr id="5" name="Imagen"/>
          <p:cNvSpPr/>
          <p:nvPr/>
        </p:nvSpPr>
        <p:spPr>
          <a:xfrm>
            <a:off x="457200" y="5137200"/>
            <a:ext cx="66456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37200" y="9061200"/>
            <a:ext cx="62856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interior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95220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900000" y="900000"/>
            <a:ext cx="5760000" cy="82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080000" y="8784000"/>
            <a:ext cx="54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vertical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900000" y="92880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12000" y="2376000"/>
            <a:ext cx="6361200" cy="4284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2000" y="6264000"/>
            <a:ext cx="60012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Dibujo, acuarela o maqueta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12000" y="6768000"/>
            <a:ext cx="54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Técnica - Título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12000" y="7434000"/>
            <a:ext cx="6336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Dos o tres líneas sobre este trabajo: cuándo surgió, con qué técnica y qué te aportó para el proyecto.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457200" y="457200"/>
            <a:ext cx="3168000" cy="424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37200" y="4309200"/>
            <a:ext cx="280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777200"/>
            <a:ext cx="3168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1100" dirty="0"/>
          </a:p>
        </p:txBody>
      </p:sp>
      <p:sp>
        <p:nvSpPr>
          <p:cNvPr id="5" name="Imagen"/>
          <p:cNvSpPr/>
          <p:nvPr/>
        </p:nvSpPr>
        <p:spPr>
          <a:xfrm>
            <a:off x="3934800" y="457200"/>
            <a:ext cx="3168000" cy="424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114800" y="4309200"/>
            <a:ext cx="280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3934800" y="4777200"/>
            <a:ext cx="3168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1100" dirty="0"/>
          </a:p>
        </p:txBody>
      </p:sp>
      <p:sp>
        <p:nvSpPr>
          <p:cNvPr id="8" name="Imagen"/>
          <p:cNvSpPr/>
          <p:nvPr/>
        </p:nvSpPr>
        <p:spPr>
          <a:xfrm>
            <a:off x="457200" y="5220000"/>
            <a:ext cx="3168000" cy="424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7200" y="9072000"/>
            <a:ext cx="280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9540000"/>
            <a:ext cx="3168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1100" dirty="0"/>
          </a:p>
        </p:txBody>
      </p:sp>
      <p:sp>
        <p:nvSpPr>
          <p:cNvPr id="11" name="Imagen"/>
          <p:cNvSpPr/>
          <p:nvPr/>
        </p:nvSpPr>
        <p:spPr>
          <a:xfrm>
            <a:off x="3934800" y="5220000"/>
            <a:ext cx="3168000" cy="424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114800" y="9072000"/>
            <a:ext cx="280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3934800" y="9540000"/>
            <a:ext cx="3168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240000" y="1017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1260000" y="1245600"/>
            <a:ext cx="5054400" cy="74016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440000" y="8251200"/>
            <a:ext cx="46944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de cierre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260000" y="8694000"/>
            <a:ext cx="504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Gracias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260000" y="9000000"/>
            <a:ext cx="504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nombre@email.com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260000" y="9252000"/>
            <a:ext cx="504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+34 600 000 000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portfolio Clásica · EMESE</dc:title>
  <dc:subject>PptxGenJS Presentation</dc:subject>
  <dc:creator>EMESE</dc:creator>
  <cp:lastModifiedBy>EMESE</cp:lastModifiedBy>
  <cp:revision>1</cp:revision>
  <dcterms:created xsi:type="dcterms:W3CDTF">2026-10-19T17:23:51Z</dcterms:created>
  <dcterms:modified xsi:type="dcterms:W3CDTF">2026-10-19T17:23:51Z</dcterms:modified>
</cp:coreProperties>
</file>