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7560000" cy="10692000"/>
  <p:notesSz cx="10692000" cy="756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8000" y="648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8000" y="792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</a:t>
            </a:r>
            <a:endParaRPr lang="en-US" sz="75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1440000"/>
            <a:ext cx="62640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5400" spc="-108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</a:t>
            </a:r>
            <a:endParaRPr lang="en-US" sz="5400" dirty="0"/>
          </a:p>
          <a:p>
            <a:pPr algn="l" indent="0" marL="0">
              <a:lnSpc>
                <a:spcPts val="5400"/>
              </a:lnSpc>
              <a:buNone/>
            </a:pPr>
            <a:r>
              <a:rPr lang="en-US" sz="5400" spc="-108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Apellido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648000" y="3420000"/>
            <a:ext cx="62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Arquitectura · 2021–2026</a:t>
            </a:r>
            <a:endParaRPr lang="en-US" sz="1200" dirty="0"/>
          </a:p>
        </p:txBody>
      </p:sp>
      <p:sp>
        <p:nvSpPr>
          <p:cNvPr id="6" name="Imagen"/>
          <p:cNvSpPr/>
          <p:nvPr/>
        </p:nvSpPr>
        <p:spPr>
          <a:xfrm>
            <a:off x="648000" y="4248000"/>
            <a:ext cx="6264000" cy="55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8000" y="9432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de portada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8000" y="1004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8000" y="10152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UNIVERSIDAD · CIUDAD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8000" y="1080000"/>
            <a:ext cx="626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3200" spc="-3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Sobre mí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8000" y="1872000"/>
            <a:ext cx="6264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3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Una frase que te defina: lo que te mueve de la arquitectura y el tipo de proyectos que quieres hacer.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3312000"/>
            <a:ext cx="3024000" cy="21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Tres o cuatro líneas sobre ti: dónde estudias, qué te interesa de la arquitectura y qué buscas ahora. Un portfolio también cuenta quién eres. Puedes hablar de tu formación, de un viaje o de un trabajo que te haya marcado.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3888000" y="3312000"/>
            <a:ext cx="3024000" cy="21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 segundo bloque para tu experiencia: prácticas, concursos o colaboraciones. Escribe en primera persona y con frases cortas.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48000" y="612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8000" y="6246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FORMACIÓN</a:t>
            </a:r>
            <a:endParaRPr lang="en-US" sz="750" dirty="0"/>
          </a:p>
        </p:txBody>
      </p:sp>
      <p:sp>
        <p:nvSpPr>
          <p:cNvPr id="8" name="Text 6"/>
          <p:cNvSpPr txBox="1"/>
          <p:nvPr/>
        </p:nvSpPr>
        <p:spPr>
          <a:xfrm>
            <a:off x="2232000" y="6228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Grado en Arquitectura · Universidad, 2021–2026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8000" y="6516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8000" y="6642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EXPERIENCIA</a:t>
            </a:r>
            <a:endParaRPr lang="en-US" sz="750" dirty="0"/>
          </a:p>
        </p:txBody>
      </p:sp>
      <p:sp>
        <p:nvSpPr>
          <p:cNvPr id="11" name="Text 9"/>
          <p:cNvSpPr txBox="1"/>
          <p:nvPr/>
        </p:nvSpPr>
        <p:spPr>
          <a:xfrm>
            <a:off x="2232000" y="6624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Prácticas en Estudio · Ciudad, 2025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8000" y="6912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8000" y="7038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IDIOMAS</a:t>
            </a:r>
            <a:endParaRPr lang="en-US" sz="750" dirty="0"/>
          </a:p>
        </p:txBody>
      </p:sp>
      <p:sp>
        <p:nvSpPr>
          <p:cNvPr id="14" name="Text 12"/>
          <p:cNvSpPr txBox="1"/>
          <p:nvPr/>
        </p:nvSpPr>
        <p:spPr>
          <a:xfrm>
            <a:off x="2232000" y="7020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Español, inglés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8000" y="7308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8000" y="7434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PROGRAMAS</a:t>
            </a:r>
            <a:endParaRPr lang="en-US" sz="750" dirty="0"/>
          </a:p>
        </p:txBody>
      </p:sp>
      <p:sp>
        <p:nvSpPr>
          <p:cNvPr id="17" name="Text 15"/>
          <p:cNvSpPr txBox="1"/>
          <p:nvPr/>
        </p:nvSpPr>
        <p:spPr>
          <a:xfrm>
            <a:off x="2232000" y="7416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Rhino, AutoCAD, Photoshop, InDesign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48000" y="770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8000" y="7830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CONTACTO</a:t>
            </a:r>
            <a:endParaRPr lang="en-US" sz="750" dirty="0"/>
          </a:p>
        </p:txBody>
      </p:sp>
      <p:sp>
        <p:nvSpPr>
          <p:cNvPr id="20" name="Text 18"/>
          <p:cNvSpPr txBox="1"/>
          <p:nvPr/>
        </p:nvSpPr>
        <p:spPr>
          <a:xfrm>
            <a:off x="2232000" y="7812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nombre@email.com · +34 600 000 000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48000" y="810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8000" y="1080000"/>
            <a:ext cx="626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3200" spc="-3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Índice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8000" y="216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8000" y="2340000"/>
            <a:ext cx="9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728000" y="2358000"/>
            <a:ext cx="39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728000" y="2610000"/>
            <a:ext cx="396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5832000" y="2376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48000" y="324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8000" y="3420000"/>
            <a:ext cx="9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728000" y="3438000"/>
            <a:ext cx="39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728000" y="3690000"/>
            <a:ext cx="396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5832000" y="3456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8000" y="432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8000" y="4500000"/>
            <a:ext cx="9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728000" y="4518000"/>
            <a:ext cx="39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728000" y="4770000"/>
            <a:ext cx="396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5832000" y="4536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48000" y="540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8000" y="5580000"/>
            <a:ext cx="9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1728000" y="5598000"/>
            <a:ext cx="39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 proyecto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1728000" y="5850000"/>
            <a:ext cx="396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5832000" y="5616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28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48000" y="648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8000" y="6660000"/>
            <a:ext cx="9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2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05</a:t>
            </a:r>
            <a:endParaRPr lang="en-US" sz="2200" dirty="0"/>
          </a:p>
        </p:txBody>
      </p:sp>
      <p:sp>
        <p:nvSpPr>
          <p:cNvPr id="25" name="Text 23"/>
          <p:cNvSpPr txBox="1"/>
          <p:nvPr/>
        </p:nvSpPr>
        <p:spPr>
          <a:xfrm>
            <a:off x="1728000" y="6678000"/>
            <a:ext cx="39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Otros trabajos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1728000" y="6930000"/>
            <a:ext cx="396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Dibujo y fotografía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5832000" y="6696000"/>
            <a:ext cx="10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36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48000" y="756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8000" y="936000"/>
            <a:ext cx="3600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8000"/>
              </a:lnSpc>
              <a:buNone/>
            </a:pPr>
            <a:r>
              <a:rPr lang="en-US" sz="9000" spc="-180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</a:t>
            </a:r>
            <a:endParaRPr lang="en-US" sz="9000" dirty="0"/>
          </a:p>
        </p:txBody>
      </p:sp>
      <p:sp>
        <p:nvSpPr>
          <p:cNvPr id="3" name="Text 1"/>
          <p:cNvSpPr txBox="1"/>
          <p:nvPr/>
        </p:nvSpPr>
        <p:spPr>
          <a:xfrm>
            <a:off x="648000" y="2376000"/>
            <a:ext cx="6264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000" spc="-30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del</a:t>
            </a:r>
            <a:endParaRPr lang="en-US" sz="3000" dirty="0"/>
          </a:p>
          <a:p>
            <a:pPr algn="l" indent="0" marL="0">
              <a:lnSpc>
                <a:spcPts val="3200"/>
              </a:lnSpc>
              <a:buNone/>
            </a:pPr>
            <a:r>
              <a:rPr lang="en-US" sz="3000" spc="-30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proyecto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8000" y="374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8000" y="3870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AÑO</a:t>
            </a:r>
            <a:endParaRPr lang="en-US" sz="750" dirty="0"/>
          </a:p>
        </p:txBody>
      </p:sp>
      <p:sp>
        <p:nvSpPr>
          <p:cNvPr id="6" name="Text 4"/>
          <p:cNvSpPr txBox="1"/>
          <p:nvPr/>
        </p:nvSpPr>
        <p:spPr>
          <a:xfrm>
            <a:off x="2232000" y="3852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2025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48000" y="414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8000" y="4266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</a:t>
            </a:r>
            <a:endParaRPr lang="en-US" sz="750" dirty="0"/>
          </a:p>
        </p:txBody>
      </p:sp>
      <p:sp>
        <p:nvSpPr>
          <p:cNvPr id="9" name="Text 7"/>
          <p:cNvSpPr txBox="1"/>
          <p:nvPr/>
        </p:nvSpPr>
        <p:spPr>
          <a:xfrm>
            <a:off x="2232000" y="4248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Ciudad, País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48000" y="4536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8000" y="4662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PROGRAMA</a:t>
            </a:r>
            <a:endParaRPr lang="en-US" sz="750" dirty="0"/>
          </a:p>
        </p:txBody>
      </p:sp>
      <p:sp>
        <p:nvSpPr>
          <p:cNvPr id="12" name="Text 10"/>
          <p:cNvSpPr txBox="1"/>
          <p:nvPr/>
        </p:nvSpPr>
        <p:spPr>
          <a:xfrm>
            <a:off x="2232000" y="4644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Vivienda colectiva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48000" y="4932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8000" y="5058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SUPERFICIE</a:t>
            </a:r>
            <a:endParaRPr lang="en-US" sz="750" dirty="0"/>
          </a:p>
        </p:txBody>
      </p:sp>
      <p:sp>
        <p:nvSpPr>
          <p:cNvPr id="15" name="Text 13"/>
          <p:cNvSpPr txBox="1"/>
          <p:nvPr/>
        </p:nvSpPr>
        <p:spPr>
          <a:xfrm>
            <a:off x="2232000" y="5040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2.400 m²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48000" y="5328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8000" y="5454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CURSO</a:t>
            </a:r>
            <a:endParaRPr lang="en-US" sz="750" dirty="0"/>
          </a:p>
        </p:txBody>
      </p:sp>
      <p:sp>
        <p:nvSpPr>
          <p:cNvPr id="18" name="Text 16"/>
          <p:cNvSpPr txBox="1"/>
          <p:nvPr/>
        </p:nvSpPr>
        <p:spPr>
          <a:xfrm>
            <a:off x="2232000" y="5436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Proyectos 4 · Profesor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48000" y="572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8000" y="6192000"/>
            <a:ext cx="6264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3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La idea del proyecto en una o dos frases, como si se lo contaras a alguien que no lo ha visto.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48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8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48000" y="864000"/>
            <a:ext cx="6264000" cy="61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8000" y="6588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principal del proyecto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7092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648000" y="7560000"/>
            <a:ext cx="3024000" cy="23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Escribe aquí en cinco o seis líneas de qué trata el proyecto: el lugar, el programa y la idea principal que lo explica. Intenta que se entienda sin mirar los planos.</a:t>
            </a:r>
            <a:endParaRPr lang="en-US" sz="950" dirty="0"/>
          </a:p>
          <a:p>
            <a:pPr algn="just"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Cuenta después cómo se resuelve: la estructura, el material o la relación con el entorno. Mejor corto que completo.</a:t>
            </a:r>
            <a:endParaRPr lang="en-US" sz="950" dirty="0"/>
          </a:p>
        </p:txBody>
      </p:sp>
      <p:sp>
        <p:nvSpPr>
          <p:cNvPr id="6" name="Text 4"/>
          <p:cNvSpPr txBox="1"/>
          <p:nvPr/>
        </p:nvSpPr>
        <p:spPr>
          <a:xfrm>
            <a:off x="3888000" y="7560000"/>
            <a:ext cx="3024000" cy="23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Usa esta segunda columna para el proceso: las primeras ideas, las maquetas de trabajo y lo que cambió por el camino.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2592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 2026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32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48000" y="864000"/>
            <a:ext cx="6912000" cy="8928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8000" y="9396000"/>
            <a:ext cx="655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a doble página (mitad izquierda)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9900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648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8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0" y="864000"/>
            <a:ext cx="6912000" cy="8928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80000" y="9396000"/>
            <a:ext cx="6552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a doble página (mitad derecha)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2592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 2026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32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48000" y="864000"/>
            <a:ext cx="6264000" cy="82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8000" y="8748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Planta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9252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Planta baja · E 1:200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648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8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48000" y="864000"/>
            <a:ext cx="6264000" cy="270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8000" y="3168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o alzado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3654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longitudinal</a:t>
            </a:r>
            <a:endParaRPr lang="en-US" sz="800" dirty="0"/>
          </a:p>
        </p:txBody>
      </p:sp>
      <p:sp>
        <p:nvSpPr>
          <p:cNvPr id="5" name="Imagen"/>
          <p:cNvSpPr/>
          <p:nvPr/>
        </p:nvSpPr>
        <p:spPr>
          <a:xfrm>
            <a:off x="648000" y="3924000"/>
            <a:ext cx="6264000" cy="270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8000" y="6228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o alzado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48000" y="6714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transversal</a:t>
            </a:r>
            <a:endParaRPr lang="en-US" sz="800" dirty="0"/>
          </a:p>
        </p:txBody>
      </p:sp>
      <p:sp>
        <p:nvSpPr>
          <p:cNvPr id="8" name="Imagen"/>
          <p:cNvSpPr/>
          <p:nvPr/>
        </p:nvSpPr>
        <p:spPr>
          <a:xfrm>
            <a:off x="648000" y="6984000"/>
            <a:ext cx="6264000" cy="270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8000" y="9288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Sección o alzado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8000" y="9774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Alzado</a:t>
            </a:r>
            <a:endParaRPr lang="en-US" sz="800" dirty="0"/>
          </a:p>
        </p:txBody>
      </p:sp>
      <p:sp>
        <p:nvSpPr>
          <p:cNvPr id="11" name="Text 9"/>
          <p:cNvSpPr txBox="1"/>
          <p:nvPr/>
        </p:nvSpPr>
        <p:spPr>
          <a:xfrm>
            <a:off x="2592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 2026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832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48000" y="864000"/>
            <a:ext cx="6264000" cy="432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8000" y="4788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5292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800" dirty="0"/>
          </a:p>
        </p:txBody>
      </p:sp>
      <p:sp>
        <p:nvSpPr>
          <p:cNvPr id="5" name="Imagen"/>
          <p:cNvSpPr/>
          <p:nvPr/>
        </p:nvSpPr>
        <p:spPr>
          <a:xfrm>
            <a:off x="648000" y="5616000"/>
            <a:ext cx="3024000" cy="37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8000" y="9000000"/>
            <a:ext cx="26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Detalle</a:t>
            </a:r>
            <a:endParaRPr lang="en-US" sz="900" dirty="0"/>
          </a:p>
        </p:txBody>
      </p:sp>
      <p:sp>
        <p:nvSpPr>
          <p:cNvPr id="7" name="Imagen"/>
          <p:cNvSpPr/>
          <p:nvPr/>
        </p:nvSpPr>
        <p:spPr>
          <a:xfrm>
            <a:off x="3888000" y="5616000"/>
            <a:ext cx="3024000" cy="37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068000" y="9000000"/>
            <a:ext cx="26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Detalle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48000" y="9504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Detalles constructivos</a:t>
            </a:r>
            <a:endParaRPr lang="en-US" sz="800" dirty="0"/>
          </a:p>
        </p:txBody>
      </p:sp>
      <p:sp>
        <p:nvSpPr>
          <p:cNvPr id="10" name="Text 8"/>
          <p:cNvSpPr txBox="1"/>
          <p:nvPr/>
        </p:nvSpPr>
        <p:spPr>
          <a:xfrm>
            <a:off x="648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8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48000" y="864000"/>
            <a:ext cx="6264000" cy="864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8000" y="9108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vertical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9612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Pie de imagen</a:t>
            </a:r>
            <a:endParaRPr lang="en-US" sz="800" dirty="0"/>
          </a:p>
        </p:txBody>
      </p:sp>
      <p:sp>
        <p:nvSpPr>
          <p:cNvPr id="5" name="Text 3"/>
          <p:cNvSpPr txBox="1"/>
          <p:nvPr/>
        </p:nvSpPr>
        <p:spPr>
          <a:xfrm>
            <a:off x="2592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 2026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832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8000" y="1080000"/>
            <a:ext cx="626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3200" spc="-3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Otros trabajos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8000" y="1872000"/>
            <a:ext cx="3024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 indent="0" marL="0">
              <a:lnSpc>
                <a:spcPts val="1400"/>
              </a:lnSpc>
              <a:buNone/>
            </a:pPr>
            <a:r>
              <a:rPr lang="en-US" sz="95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Dibujos, acuarelas, fotografía o concursos. Una imagen y un pie breve por trabajo bastan para enseñar cómo miras.</a:t>
            </a:r>
            <a:endParaRPr lang="en-US" sz="950" dirty="0"/>
          </a:p>
        </p:txBody>
      </p:sp>
      <p:sp>
        <p:nvSpPr>
          <p:cNvPr id="4" name="Imagen"/>
          <p:cNvSpPr/>
          <p:nvPr/>
        </p:nvSpPr>
        <p:spPr>
          <a:xfrm>
            <a:off x="648000" y="3600000"/>
            <a:ext cx="6264000" cy="594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8000" y="9144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Dibujo, acuarela o maqueta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48000" y="9648000"/>
            <a:ext cx="626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Título, técnica y año</a:t>
            </a:r>
            <a:endParaRPr lang="en-US" sz="800" dirty="0"/>
          </a:p>
        </p:txBody>
      </p:sp>
      <p:sp>
        <p:nvSpPr>
          <p:cNvPr id="7" name="Text 5"/>
          <p:cNvSpPr txBox="1"/>
          <p:nvPr/>
        </p:nvSpPr>
        <p:spPr>
          <a:xfrm>
            <a:off x="648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8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n"/>
          <p:cNvSpPr/>
          <p:nvPr/>
        </p:nvSpPr>
        <p:spPr>
          <a:xfrm>
            <a:off x="648000" y="864000"/>
            <a:ext cx="3024000" cy="414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8000" y="4608000"/>
            <a:ext cx="26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648000" y="5094000"/>
            <a:ext cx="302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5" name="Imagen"/>
          <p:cNvSpPr/>
          <p:nvPr/>
        </p:nvSpPr>
        <p:spPr>
          <a:xfrm>
            <a:off x="3888000" y="864000"/>
            <a:ext cx="3024000" cy="414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068000" y="4608000"/>
            <a:ext cx="26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3888000" y="5094000"/>
            <a:ext cx="302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8" name="Imagen"/>
          <p:cNvSpPr/>
          <p:nvPr/>
        </p:nvSpPr>
        <p:spPr>
          <a:xfrm>
            <a:off x="648000" y="5328000"/>
            <a:ext cx="3024000" cy="414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8000" y="9072000"/>
            <a:ext cx="26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8000" y="9558000"/>
            <a:ext cx="302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11" name="Imagen"/>
          <p:cNvSpPr/>
          <p:nvPr/>
        </p:nvSpPr>
        <p:spPr>
          <a:xfrm>
            <a:off x="3888000" y="5328000"/>
            <a:ext cx="3024000" cy="414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068000" y="9072000"/>
            <a:ext cx="26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Fotografía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3888000" y="9558000"/>
            <a:ext cx="3024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800" i="1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Lugar, año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2592000" y="396000"/>
            <a:ext cx="432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 2026</a:t>
            </a:r>
            <a:endParaRPr lang="en-US" sz="750" dirty="0"/>
          </a:p>
        </p:txBody>
      </p:sp>
      <p:sp>
        <p:nvSpPr>
          <p:cNvPr id="15" name="Shape 13"/>
          <p:cNvSpPr/>
          <p:nvPr/>
        </p:nvSpPr>
        <p:spPr>
          <a:xfrm>
            <a:off x="648000" y="59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832000" y="10188000"/>
            <a:ext cx="108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8000" y="1080000"/>
            <a:ext cx="626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3200" spc="-32" kern="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Contacto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8000" y="216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8000" y="2286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EMAIL</a:t>
            </a:r>
            <a:endParaRPr lang="en-US" sz="750" dirty="0"/>
          </a:p>
        </p:txBody>
      </p:sp>
      <p:sp>
        <p:nvSpPr>
          <p:cNvPr id="5" name="Text 3"/>
          <p:cNvSpPr txBox="1"/>
          <p:nvPr/>
        </p:nvSpPr>
        <p:spPr>
          <a:xfrm>
            <a:off x="2232000" y="2268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nombre@email.com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48000" y="2556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8000" y="2682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TELÉFONO</a:t>
            </a:r>
            <a:endParaRPr lang="en-US" sz="750" dirty="0"/>
          </a:p>
        </p:txBody>
      </p:sp>
      <p:sp>
        <p:nvSpPr>
          <p:cNvPr id="8" name="Text 6"/>
          <p:cNvSpPr txBox="1"/>
          <p:nvPr/>
        </p:nvSpPr>
        <p:spPr>
          <a:xfrm>
            <a:off x="2232000" y="2664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+34 600 000 000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48000" y="2952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8000" y="3078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INSTAGRAM</a:t>
            </a:r>
            <a:endParaRPr lang="en-US" sz="750" dirty="0"/>
          </a:p>
        </p:txBody>
      </p:sp>
      <p:sp>
        <p:nvSpPr>
          <p:cNvPr id="11" name="Text 9"/>
          <p:cNvSpPr txBox="1"/>
          <p:nvPr/>
        </p:nvSpPr>
        <p:spPr>
          <a:xfrm>
            <a:off x="2232000" y="3060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@usuario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48000" y="3348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8000" y="3474000"/>
            <a:ext cx="1440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00"/>
              </a:lnSpc>
              <a:buNone/>
            </a:pPr>
            <a:r>
              <a:rPr lang="en-US" sz="750" spc="75" kern="0" dirty="0">
                <a:solidFill>
                  <a:srgbClr val="6A6A6A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PORTFOLIO</a:t>
            </a:r>
            <a:endParaRPr lang="en-US" sz="750" dirty="0"/>
          </a:p>
        </p:txBody>
      </p:sp>
      <p:sp>
        <p:nvSpPr>
          <p:cNvPr id="14" name="Text 12"/>
          <p:cNvSpPr txBox="1"/>
          <p:nvPr/>
        </p:nvSpPr>
        <p:spPr>
          <a:xfrm>
            <a:off x="2232000" y="3456000"/>
            <a:ext cx="468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emese.net/p/usuario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48000" y="3744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6" name="Imagen"/>
          <p:cNvSpPr/>
          <p:nvPr/>
        </p:nvSpPr>
        <p:spPr>
          <a:xfrm>
            <a:off x="648000" y="4680000"/>
            <a:ext cx="6264000" cy="4680000"/>
          </a:xfrm>
          <a:prstGeom prst="rect">
            <a:avLst/>
          </a:prstGeom>
          <a:solidFill>
            <a:srgbClr val="E9E9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8000" y="8964000"/>
            <a:ext cx="590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8A8A8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Imagen de cierre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48000" y="9720000"/>
            <a:ext cx="6264000" cy="0"/>
          </a:xfrm>
          <a:prstGeom prst="line">
            <a:avLst/>
          </a:prstGeom>
          <a:noFill/>
          <a:ln w="6350">
            <a:solidFill>
              <a:srgbClr val="CFCFC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8000" y="9828000"/>
            <a:ext cx="6264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i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Nombre Apellido · Portfolio 2026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portfolio Editorial · EMESE</dc:title>
  <dc:subject>PptxGenJS Presentation</dc:subject>
  <dc:creator>EMESE</dc:creator>
  <cp:lastModifiedBy>EMESE</cp:lastModifiedBy>
  <cp:revision>1</cp:revision>
  <dcterms:created xsi:type="dcterms:W3CDTF">2026-10-19T17:23:52Z</dcterms:created>
  <dcterms:modified xsi:type="dcterms:W3CDTF">2026-10-19T17:23:52Z</dcterms:modified>
</cp:coreProperties>
</file>