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7560000" cy="10692000"/>
  <p:notesSz cx="10692000" cy="7560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n"/>
          <p:cNvSpPr/>
          <p:nvPr/>
        </p:nvSpPr>
        <p:spPr>
          <a:xfrm>
            <a:off x="0" y="0"/>
            <a:ext cx="7560000" cy="738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180000" y="6984000"/>
            <a:ext cx="720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Imagen de portada a sangre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0000" y="7992000"/>
            <a:ext cx="6480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00"/>
              </a:lnSpc>
              <a:buNone/>
            </a:pPr>
            <a:r>
              <a:rPr lang="en-US" sz="3000" spc="-30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Nombre Apellido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40000" y="8568000"/>
            <a:ext cx="64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00" spc="112" kern="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PORTFOLIO DE ARQUITECTURA · 2026</a:t>
            </a:r>
            <a:endParaRPr lang="en-US" sz="800" dirty="0"/>
          </a:p>
        </p:txBody>
      </p:sp>
      <p:sp>
        <p:nvSpPr>
          <p:cNvPr id="6" name="Text 4"/>
          <p:cNvSpPr txBox="1"/>
          <p:nvPr/>
        </p:nvSpPr>
        <p:spPr>
          <a:xfrm>
            <a:off x="540000" y="9936000"/>
            <a:ext cx="64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00" spc="112" kern="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UNIVERSIDAD · CIUDAD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0000" y="6408000"/>
            <a:ext cx="360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00" spc="112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SOBRE MÍ</a:t>
            </a:r>
            <a:endParaRPr lang="en-US" sz="800" dirty="0"/>
          </a:p>
        </p:txBody>
      </p:sp>
      <p:sp>
        <p:nvSpPr>
          <p:cNvPr id="3" name="Text 1"/>
          <p:cNvSpPr txBox="1"/>
          <p:nvPr/>
        </p:nvSpPr>
        <p:spPr>
          <a:xfrm>
            <a:off x="540000" y="6768000"/>
            <a:ext cx="396000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Tres o cuatro líneas sobre ti: dónde estudias, qué te interesa de la arquitectura y qué buscas ahora. Un portfolio también cuenta quién eres.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40000" y="9216000"/>
            <a:ext cx="432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nombre@email.com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540000" y="9432000"/>
            <a:ext cx="432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+34 600 000 000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0000" y="9648000"/>
            <a:ext cx="432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@usuario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0000" y="900000"/>
            <a:ext cx="360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00" spc="112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ÍNDICE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540000" y="2160000"/>
            <a:ext cx="6480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0000" y="2376000"/>
            <a:ext cx="432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0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080000" y="2340000"/>
            <a:ext cx="50400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Nombre del proyecto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5940000" y="2376000"/>
            <a:ext cx="10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200"/>
              </a:lnSpc>
              <a:buNone/>
            </a:pPr>
            <a:r>
              <a:rPr lang="en-US" sz="90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40000" y="2952000"/>
            <a:ext cx="6480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0000" y="3168000"/>
            <a:ext cx="432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0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080000" y="3132000"/>
            <a:ext cx="50400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Nombre del proyecto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940000" y="3168000"/>
            <a:ext cx="10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200"/>
              </a:lnSpc>
              <a:buNone/>
            </a:pPr>
            <a:r>
              <a:rPr lang="en-US" sz="90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540000" y="3744000"/>
            <a:ext cx="6480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0000" y="3960000"/>
            <a:ext cx="432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0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03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1080000" y="3924000"/>
            <a:ext cx="50400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Nombre del proyecto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5940000" y="3960000"/>
            <a:ext cx="10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200"/>
              </a:lnSpc>
              <a:buNone/>
            </a:pPr>
            <a:r>
              <a:rPr lang="en-US" sz="90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20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540000" y="4536000"/>
            <a:ext cx="6480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40000" y="4752000"/>
            <a:ext cx="432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0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04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1080000" y="4716000"/>
            <a:ext cx="50400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Nombre del proyecto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5940000" y="4752000"/>
            <a:ext cx="10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200"/>
              </a:lnSpc>
              <a:buNone/>
            </a:pPr>
            <a:r>
              <a:rPr lang="en-US" sz="90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28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540000" y="5328000"/>
            <a:ext cx="6480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40000" y="5544000"/>
            <a:ext cx="432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0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05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1080000" y="5508000"/>
            <a:ext cx="50400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Otros trabajos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5940000" y="5544000"/>
            <a:ext cx="10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200"/>
              </a:lnSpc>
              <a:buNone/>
            </a:pPr>
            <a:r>
              <a:rPr lang="en-US" sz="90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36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540000" y="6120000"/>
            <a:ext cx="6480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n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180000" y="10296000"/>
            <a:ext cx="720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Imagen principal a sangre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0000" y="10260000"/>
            <a:ext cx="108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80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0000" y="900000"/>
            <a:ext cx="360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00" spc="112" kern="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PROYECTO 01</a:t>
            </a:r>
            <a:endParaRPr lang="en-US" sz="800" dirty="0"/>
          </a:p>
        </p:txBody>
      </p:sp>
      <p:sp>
        <p:nvSpPr>
          <p:cNvPr id="3" name="Text 1"/>
          <p:cNvSpPr txBox="1"/>
          <p:nvPr/>
        </p:nvSpPr>
        <p:spPr>
          <a:xfrm>
            <a:off x="540000" y="1188000"/>
            <a:ext cx="64800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00"/>
              </a:lnSpc>
              <a:buNone/>
            </a:pPr>
            <a:r>
              <a:rPr lang="en-US" sz="2800" spc="-28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Nombre del proyecto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0000" y="2592000"/>
            <a:ext cx="198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00" spc="112" kern="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AÑO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540000" y="2808000"/>
            <a:ext cx="19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2025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700000" y="2592000"/>
            <a:ext cx="198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00" spc="112" kern="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LUGAR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2700000" y="2808000"/>
            <a:ext cx="19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Ciudad, País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4860000" y="2592000"/>
            <a:ext cx="198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00" spc="112" kern="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PROGRAMA</a:t>
            </a:r>
            <a:endParaRPr lang="en-US" sz="800" dirty="0"/>
          </a:p>
        </p:txBody>
      </p:sp>
      <p:sp>
        <p:nvSpPr>
          <p:cNvPr id="9" name="Text 7"/>
          <p:cNvSpPr txBox="1"/>
          <p:nvPr/>
        </p:nvSpPr>
        <p:spPr>
          <a:xfrm>
            <a:off x="4860000" y="2808000"/>
            <a:ext cx="19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Vivienda colectiva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540000" y="5400000"/>
            <a:ext cx="180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00" spc="112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MEMORIA</a:t>
            </a:r>
            <a:endParaRPr lang="en-US" sz="800" dirty="0"/>
          </a:p>
        </p:txBody>
      </p:sp>
      <p:sp>
        <p:nvSpPr>
          <p:cNvPr id="11" name="Text 9"/>
          <p:cNvSpPr txBox="1"/>
          <p:nvPr/>
        </p:nvSpPr>
        <p:spPr>
          <a:xfrm>
            <a:off x="2700000" y="5400000"/>
            <a:ext cx="4320000" cy="36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Escribe aquí en cinco o seis líneas de qué trata el proyecto: el lugar, el programa y la idea principal que lo explica. Intenta que se entienda sin mirar los planos.</a:t>
            </a:r>
            <a:endParaRPr lang="en-US" sz="1000" dirty="0"/>
          </a:p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Cuenta después cómo se resuelve: la estructura, el material o la relación con el entorno. Mejor corto que completo.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5940000" y="10260000"/>
            <a:ext cx="108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000"/>
              </a:lnSpc>
              <a:buNone/>
            </a:pPr>
            <a:r>
              <a:rPr lang="en-US" sz="80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n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180000" y="10296000"/>
            <a:ext cx="720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Imagen a doble página a sangre (mitad izquierda)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0000" y="10260000"/>
            <a:ext cx="108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80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n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180000" y="10296000"/>
            <a:ext cx="720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Imagen a doble página a sangre (mitad derecha)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940000" y="10260000"/>
            <a:ext cx="108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000"/>
              </a:lnSpc>
              <a:buNone/>
            </a:pPr>
            <a:r>
              <a:rPr lang="en-US" sz="80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n"/>
          <p:cNvSpPr/>
          <p:nvPr/>
        </p:nvSpPr>
        <p:spPr>
          <a:xfrm>
            <a:off x="1080000" y="1440000"/>
            <a:ext cx="5400000" cy="702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1260000" y="8064000"/>
            <a:ext cx="504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Planta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1080000" y="8568000"/>
            <a:ext cx="540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80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Planta baja · E 1:200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540000" y="10260000"/>
            <a:ext cx="108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80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n"/>
          <p:cNvSpPr/>
          <p:nvPr/>
        </p:nvSpPr>
        <p:spPr>
          <a:xfrm>
            <a:off x="0" y="540000"/>
            <a:ext cx="7020000" cy="450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180000" y="4644000"/>
            <a:ext cx="666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Sección</a:t>
            </a:r>
            <a:endParaRPr lang="en-US" sz="900" dirty="0"/>
          </a:p>
        </p:txBody>
      </p:sp>
      <p:sp>
        <p:nvSpPr>
          <p:cNvPr id="4" name="Imagen"/>
          <p:cNvSpPr/>
          <p:nvPr/>
        </p:nvSpPr>
        <p:spPr>
          <a:xfrm>
            <a:off x="0" y="5256000"/>
            <a:ext cx="7020000" cy="450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80000" y="9360000"/>
            <a:ext cx="666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Sección o alzado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0000" y="9864000"/>
            <a:ext cx="540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80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Secciones longitudinal y transversal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5940000" y="10260000"/>
            <a:ext cx="108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000"/>
              </a:lnSpc>
              <a:buNone/>
            </a:pPr>
            <a:r>
              <a:rPr lang="en-US" sz="80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n"/>
          <p:cNvSpPr/>
          <p:nvPr/>
        </p:nvSpPr>
        <p:spPr>
          <a:xfrm>
            <a:off x="540000" y="540000"/>
            <a:ext cx="3132000" cy="450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720000" y="4644000"/>
            <a:ext cx="2772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Imagen vertical</a:t>
            </a:r>
            <a:endParaRPr lang="en-US" sz="900" dirty="0"/>
          </a:p>
        </p:txBody>
      </p:sp>
      <p:sp>
        <p:nvSpPr>
          <p:cNvPr id="4" name="Imagen"/>
          <p:cNvSpPr/>
          <p:nvPr/>
        </p:nvSpPr>
        <p:spPr>
          <a:xfrm>
            <a:off x="3888000" y="540000"/>
            <a:ext cx="3132000" cy="450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4068000" y="4644000"/>
            <a:ext cx="2772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Imagen vertical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0000" y="5184000"/>
            <a:ext cx="3132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80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Pie de imagen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540000" y="5760000"/>
            <a:ext cx="3132000" cy="21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Un párrafo corto que explique lo que se ve: una decisión, un detalle constructivo o cómo cambia la luz a lo largo del día.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540000" y="10260000"/>
            <a:ext cx="108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80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n"/>
          <p:cNvSpPr/>
          <p:nvPr/>
        </p:nvSpPr>
        <p:spPr>
          <a:xfrm>
            <a:off x="540000" y="540000"/>
            <a:ext cx="6480000" cy="918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720000" y="9324000"/>
            <a:ext cx="612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Imagen grande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0000" y="9864000"/>
            <a:ext cx="540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80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Pie de imagen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5940000" y="10260000"/>
            <a:ext cx="108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000"/>
              </a:lnSpc>
              <a:buNone/>
            </a:pPr>
            <a:r>
              <a:rPr lang="en-US" sz="80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0000" y="900000"/>
            <a:ext cx="360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800" spc="112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OTROS TRABAJOS</a:t>
            </a:r>
            <a:endParaRPr lang="en-US" sz="800" dirty="0"/>
          </a:p>
        </p:txBody>
      </p:sp>
      <p:sp>
        <p:nvSpPr>
          <p:cNvPr id="3" name="Imagen"/>
          <p:cNvSpPr/>
          <p:nvPr/>
        </p:nvSpPr>
        <p:spPr>
          <a:xfrm>
            <a:off x="540000" y="1440000"/>
            <a:ext cx="6480000" cy="432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20000" y="5364000"/>
            <a:ext cx="612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Dibujo o maqueta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540000" y="5868000"/>
            <a:ext cx="540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80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Título, técnica y año</a:t>
            </a:r>
            <a:endParaRPr lang="en-US" sz="800" dirty="0"/>
          </a:p>
        </p:txBody>
      </p:sp>
      <p:sp>
        <p:nvSpPr>
          <p:cNvPr id="6" name="Imagen"/>
          <p:cNvSpPr/>
          <p:nvPr/>
        </p:nvSpPr>
        <p:spPr>
          <a:xfrm>
            <a:off x="540000" y="6300000"/>
            <a:ext cx="3132000" cy="342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20000" y="9324000"/>
            <a:ext cx="2772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Imagen</a:t>
            </a:r>
            <a:endParaRPr lang="en-US" sz="900" dirty="0"/>
          </a:p>
        </p:txBody>
      </p:sp>
      <p:sp>
        <p:nvSpPr>
          <p:cNvPr id="8" name="Imagen"/>
          <p:cNvSpPr/>
          <p:nvPr/>
        </p:nvSpPr>
        <p:spPr>
          <a:xfrm>
            <a:off x="3888000" y="6300000"/>
            <a:ext cx="3132000" cy="342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068000" y="9324000"/>
            <a:ext cx="2772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Imagen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540000" y="10260000"/>
            <a:ext cx="108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80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n"/>
          <p:cNvSpPr/>
          <p:nvPr/>
        </p:nvSpPr>
        <p:spPr>
          <a:xfrm>
            <a:off x="540000" y="540000"/>
            <a:ext cx="3132000" cy="432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720000" y="4464000"/>
            <a:ext cx="2772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Fotografía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0000" y="4968000"/>
            <a:ext cx="3132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80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Lugar, año</a:t>
            </a:r>
            <a:endParaRPr lang="en-US" sz="800" dirty="0"/>
          </a:p>
        </p:txBody>
      </p:sp>
      <p:sp>
        <p:nvSpPr>
          <p:cNvPr id="5" name="Imagen"/>
          <p:cNvSpPr/>
          <p:nvPr/>
        </p:nvSpPr>
        <p:spPr>
          <a:xfrm>
            <a:off x="3888000" y="540000"/>
            <a:ext cx="3132000" cy="432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068000" y="4464000"/>
            <a:ext cx="2772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Fotografía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3888000" y="4968000"/>
            <a:ext cx="3132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80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Lugar, año</a:t>
            </a:r>
            <a:endParaRPr lang="en-US" sz="800" dirty="0"/>
          </a:p>
        </p:txBody>
      </p:sp>
      <p:sp>
        <p:nvSpPr>
          <p:cNvPr id="8" name="Imagen"/>
          <p:cNvSpPr/>
          <p:nvPr/>
        </p:nvSpPr>
        <p:spPr>
          <a:xfrm>
            <a:off x="540000" y="5292000"/>
            <a:ext cx="3132000" cy="432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20000" y="9216000"/>
            <a:ext cx="2772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Fotografía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540000" y="9720000"/>
            <a:ext cx="3132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80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Lugar, año</a:t>
            </a:r>
            <a:endParaRPr lang="en-US" sz="800" dirty="0"/>
          </a:p>
        </p:txBody>
      </p:sp>
      <p:sp>
        <p:nvSpPr>
          <p:cNvPr id="11" name="Imagen"/>
          <p:cNvSpPr/>
          <p:nvPr/>
        </p:nvSpPr>
        <p:spPr>
          <a:xfrm>
            <a:off x="3888000" y="5292000"/>
            <a:ext cx="3132000" cy="432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068000" y="9216000"/>
            <a:ext cx="2772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Fotografía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3888000" y="9720000"/>
            <a:ext cx="3132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80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Lugar, año</a:t>
            </a:r>
            <a:endParaRPr lang="en-US" sz="800" dirty="0"/>
          </a:p>
        </p:txBody>
      </p:sp>
      <p:sp>
        <p:nvSpPr>
          <p:cNvPr id="14" name="Text 12"/>
          <p:cNvSpPr txBox="1"/>
          <p:nvPr/>
        </p:nvSpPr>
        <p:spPr>
          <a:xfrm>
            <a:off x="5940000" y="10260000"/>
            <a:ext cx="108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000"/>
              </a:lnSpc>
              <a:buNone/>
            </a:pPr>
            <a:r>
              <a:rPr lang="en-US" sz="80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0000" y="900000"/>
            <a:ext cx="6480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00"/>
              </a:lnSpc>
              <a:buNone/>
            </a:pPr>
            <a:r>
              <a:rPr lang="en-US" sz="3000" spc="-30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Gracias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0000" y="1620000"/>
            <a:ext cx="432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nombre@email.com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40000" y="1836000"/>
            <a:ext cx="432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+34 600 000 000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540000" y="2052000"/>
            <a:ext cx="432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@usuario</a:t>
            </a:r>
            <a:endParaRPr lang="en-US" sz="1000" dirty="0"/>
          </a:p>
        </p:txBody>
      </p:sp>
      <p:sp>
        <p:nvSpPr>
          <p:cNvPr id="6" name="Imagen"/>
          <p:cNvSpPr/>
          <p:nvPr/>
        </p:nvSpPr>
        <p:spPr>
          <a:xfrm>
            <a:off x="0" y="5400000"/>
            <a:ext cx="7560000" cy="5292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80000" y="10296000"/>
            <a:ext cx="720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Imagen de cierre a sangre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de portfolio Galería · EMESE</dc:title>
  <dc:subject>PptxGenJS Presentation</dc:subject>
  <dc:creator>EMESE</dc:creator>
  <cp:lastModifiedBy>EMESE</cp:lastModifiedBy>
  <cp:revision>1</cp:revision>
  <dcterms:created xsi:type="dcterms:W3CDTF">2026-10-19T17:23:52Z</dcterms:created>
  <dcterms:modified xsi:type="dcterms:W3CDTF">2026-10-19T17:23:52Z</dcterms:modified>
</cp:coreProperties>
</file>